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B11FA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0823B-8202-4095-AC10-3C6C7D778E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ACC7D-3D9C-4C15-B47C-566CD0D67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99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6E028-93C3-46FD-A15E-6CCE991C69B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C603F-338A-4C16-92AA-59CD09D68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202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C603F-338A-4C16-92AA-59CD09D68B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88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8B4C-3B29-474E-9C6C-3B422DF0F2F6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94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7B66-9D7F-45D1-812C-36F8D756BFED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4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DDD49-4EE0-4758-BB77-9544ECBCC71A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0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FEE9-6E55-4432-8552-BEB4D6B8D2A9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1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68B4-4815-4520-ADC0-33024FC1ACA9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50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BE435-6BC7-45A7-9AA0-9EB4B45F1DD3}" type="datetime1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EC80-BC8A-43EA-9307-F1213B8E6348}" type="datetime1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0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EF6A-49E6-40FA-8C55-F53EB3616A15}" type="datetime1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2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A408-A3E8-410A-BFF7-527A7B0C315C}" type="datetime1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16ED1C0-EC03-4AAC-AC43-24580384D5C2}" type="datetime1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CDF1-3374-4909-825D-4B559E89DE21}" type="datetime1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1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8A9125A-258E-4E74-849A-B018FC045982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GIEST-2024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6835F2-C00B-4005-879C-6D2C56367DB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972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C5AFDBE7-59F2-491E-AA12-EA8AAF9C8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636" y="1399452"/>
            <a:ext cx="11083635" cy="121705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B11FA7"/>
                </a:solidFill>
                <a:latin typeface="Arial Narrow" panose="020B0606020202030204" pitchFamily="34" charset="0"/>
              </a:rPr>
              <a:t>“</a:t>
            </a:r>
            <a:r>
              <a:rPr lang="en-US" b="1" dirty="0">
                <a:solidFill>
                  <a:srgbClr val="B11FA7"/>
                </a:solidFill>
                <a:latin typeface="Arial Narrow" panose="020B0606020202030204" pitchFamily="34" charset="0"/>
              </a:rPr>
              <a:t>2024 IEEE 1</a:t>
            </a:r>
            <a:r>
              <a:rPr lang="en-US" b="1" baseline="30000" dirty="0">
                <a:solidFill>
                  <a:srgbClr val="B11FA7"/>
                </a:solidFill>
                <a:latin typeface="Arial Narrow" panose="020B0606020202030204" pitchFamily="34" charset="0"/>
              </a:rPr>
              <a:t>st</a:t>
            </a:r>
            <a:r>
              <a:rPr lang="en-US" b="1" dirty="0">
                <a:solidFill>
                  <a:srgbClr val="B11FA7"/>
                </a:solidFill>
                <a:latin typeface="Arial Narrow" panose="020B0606020202030204" pitchFamily="34" charset="0"/>
              </a:rPr>
              <a:t> International Conference on Green Industrial Electronics and Sustainable Technologies (GIEST-2024)” </a:t>
            </a:r>
          </a:p>
          <a:p>
            <a:pPr algn="ctr">
              <a:spcBef>
                <a:spcPts val="600"/>
              </a:spcBef>
            </a:pPr>
            <a:r>
              <a:rPr lang="en-US" b="1" dirty="0">
                <a:solidFill>
                  <a:srgbClr val="33CC33"/>
                </a:solidFill>
                <a:latin typeface="Arial Narrow" panose="020B0606020202030204" pitchFamily="34" charset="0"/>
              </a:rPr>
              <a:t>25</a:t>
            </a:r>
            <a:r>
              <a:rPr lang="en-US" b="1" baseline="30000" dirty="0">
                <a:solidFill>
                  <a:srgbClr val="33CC33"/>
                </a:solidFill>
                <a:latin typeface="Arial Narrow" panose="020B0606020202030204" pitchFamily="34" charset="0"/>
              </a:rPr>
              <a:t>th</a:t>
            </a:r>
            <a:r>
              <a:rPr lang="en-US" b="1" dirty="0">
                <a:solidFill>
                  <a:srgbClr val="33CC33"/>
                </a:solidFill>
                <a:latin typeface="Arial Narrow" panose="020B0606020202030204" pitchFamily="34" charset="0"/>
              </a:rPr>
              <a:t> -26</a:t>
            </a:r>
            <a:r>
              <a:rPr lang="en-US" b="1" baseline="30000" dirty="0">
                <a:solidFill>
                  <a:srgbClr val="33CC33"/>
                </a:solidFill>
                <a:latin typeface="Arial Narrow" panose="020B0606020202030204" pitchFamily="34" charset="0"/>
              </a:rPr>
              <a:t>th</a:t>
            </a:r>
            <a:r>
              <a:rPr lang="en-US" b="1" dirty="0">
                <a:solidFill>
                  <a:srgbClr val="33CC33"/>
                </a:solidFill>
                <a:latin typeface="Arial Narrow" panose="020B0606020202030204" pitchFamily="34" charset="0"/>
              </a:rPr>
              <a:t> Oct. 2024 </a:t>
            </a:r>
            <a:endParaRPr lang="en-IN" sz="2800" dirty="0">
              <a:solidFill>
                <a:srgbClr val="33CC33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B368461-97E0-48EF-A106-CF0C5F20AE87}"/>
              </a:ext>
            </a:extLst>
          </p:cNvPr>
          <p:cNvSpPr txBox="1"/>
          <p:nvPr/>
        </p:nvSpPr>
        <p:spPr>
          <a:xfrm>
            <a:off x="3705856" y="3681113"/>
            <a:ext cx="4276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[Paper Title</a:t>
            </a:r>
            <a:r>
              <a:rPr lang="en-US" sz="2400" b="1" dirty="0" smtClean="0"/>
              <a:t>]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24107" y="4817327"/>
            <a:ext cx="3262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83170" y="4632661"/>
            <a:ext cx="1559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65598" y="2730321"/>
            <a:ext cx="30550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/>
              <a:t>[</a:t>
            </a:r>
            <a:r>
              <a:rPr lang="en-US" sz="2800" b="1" dirty="0">
                <a:solidFill>
                  <a:srgbClr val="00B0F0"/>
                </a:solidFill>
              </a:rPr>
              <a:t>Paper </a:t>
            </a:r>
            <a:r>
              <a:rPr lang="en-US" sz="2800" b="1" dirty="0" smtClean="0">
                <a:solidFill>
                  <a:srgbClr val="00B0F0"/>
                </a:solidFill>
              </a:rPr>
              <a:t>ID</a:t>
            </a:r>
            <a:r>
              <a:rPr lang="en-US" sz="2800" b="1" dirty="0" smtClean="0"/>
              <a:t>:  </a:t>
            </a:r>
            <a:r>
              <a:rPr lang="en-US" sz="3600" b="1" dirty="0" smtClean="0"/>
              <a:t>XXXX </a:t>
            </a:r>
            <a:r>
              <a:rPr lang="en-US" sz="2800" b="1" dirty="0"/>
              <a:t>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B368461-97E0-48EF-A106-CF0C5F20AE87}"/>
              </a:ext>
            </a:extLst>
          </p:cNvPr>
          <p:cNvSpPr txBox="1"/>
          <p:nvPr/>
        </p:nvSpPr>
        <p:spPr>
          <a:xfrm>
            <a:off x="4165598" y="5815910"/>
            <a:ext cx="4276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[Author’s Affiliation]</a:t>
            </a:r>
            <a:endParaRPr lang="en-US" sz="2400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9" y="170319"/>
            <a:ext cx="1777189" cy="10440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613" y="79178"/>
            <a:ext cx="1521332" cy="123934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254" y="163989"/>
            <a:ext cx="1971837" cy="959991"/>
          </a:xfrm>
          <a:prstGeom prst="rect">
            <a:avLst/>
          </a:prstGeom>
          <a:ln>
            <a:noFill/>
          </a:ln>
        </p:spPr>
      </p:pic>
      <p:pic>
        <p:nvPicPr>
          <p:cNvPr id="23" name="Picture 22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994" y="95049"/>
            <a:ext cx="1637406" cy="1147673"/>
          </a:xfrm>
          <a:prstGeom prst="rect">
            <a:avLst/>
          </a:prstGeom>
        </p:spPr>
      </p:pic>
      <p:pic>
        <p:nvPicPr>
          <p:cNvPr id="24" name="Picture 23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683" y="116925"/>
            <a:ext cx="1646063" cy="937318"/>
          </a:xfrm>
          <a:prstGeom prst="rect">
            <a:avLst/>
          </a:prstGeom>
        </p:spPr>
      </p:pic>
      <p:pic>
        <p:nvPicPr>
          <p:cNvPr id="17" name="Picture 16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536" y="70916"/>
            <a:ext cx="1492458" cy="1115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869" y="116777"/>
            <a:ext cx="1177423" cy="117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69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20112" y="6459782"/>
            <a:ext cx="2472271" cy="365125"/>
          </a:xfrm>
        </p:spPr>
        <p:txBody>
          <a:bodyPr vert="horz" lIns="91440" tIns="45720" rIns="91440" bIns="45720" rtlCol="0" anchor="ctr"/>
          <a:lstStyle/>
          <a:p>
            <a:pPr algn="r"/>
            <a:fld id="{3CD1EF30-979E-4669-8973-B0A99E229A59}" type="datetime1">
              <a:rPr lang="en-US" sz="1200" cap="all" smtClean="0">
                <a:solidFill>
                  <a:schemeClr val="tx1"/>
                </a:solidFill>
                <a:latin typeface="Arial Black" panose="020B0A04020102020204" pitchFamily="34" charset="0"/>
              </a:rPr>
              <a:t>10/16/2024</a:t>
            </a:fld>
            <a:endParaRPr lang="en-US" sz="1200" cap="all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794" y="6459783"/>
            <a:ext cx="4822804" cy="365125"/>
          </a:xfrm>
        </p:spPr>
        <p:txBody>
          <a:bodyPr/>
          <a:lstStyle/>
          <a:p>
            <a:pPr algn="l"/>
            <a:r>
              <a:rPr lang="en-US" sz="1200" smtClean="0">
                <a:solidFill>
                  <a:schemeClr val="tx1"/>
                </a:solidFill>
                <a:latin typeface="Arial Black" panose="020B0A04020102020204" pitchFamily="34" charset="0"/>
              </a:rPr>
              <a:t>GIEST-2024</a:t>
            </a:r>
            <a:endParaRPr lang="en-US" sz="1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886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</TotalTime>
  <Words>44</Words>
  <Application>Microsoft Office PowerPoint</Application>
  <PresentationFormat>Widescreen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 Black</vt:lpstr>
      <vt:lpstr>Arial Narrow</vt:lpstr>
      <vt:lpstr>Calibri</vt:lpstr>
      <vt:lpstr>Calibri Light</vt:lpstr>
      <vt:lpstr>Times New Roman</vt:lpstr>
      <vt:lpstr>Retrospect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ICSTE 2023</dc:title>
  <dc:creator>PHD</dc:creator>
  <cp:lastModifiedBy>Microsoft account</cp:lastModifiedBy>
  <cp:revision>13</cp:revision>
  <dcterms:created xsi:type="dcterms:W3CDTF">2023-02-08T06:46:42Z</dcterms:created>
  <dcterms:modified xsi:type="dcterms:W3CDTF">2024-10-16T01:36:00Z</dcterms:modified>
</cp:coreProperties>
</file>